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4" r:id="rId2"/>
    <p:sldId id="256" r:id="rId3"/>
    <p:sldId id="257" r:id="rId4"/>
    <p:sldId id="258" r:id="rId5"/>
    <p:sldId id="259" r:id="rId6"/>
    <p:sldId id="260" r:id="rId7"/>
    <p:sldId id="266" r:id="rId8"/>
    <p:sldId id="267" r:id="rId9"/>
    <p:sldId id="261" r:id="rId10"/>
    <p:sldId id="262" r:id="rId11"/>
    <p:sldId id="263" r:id="rId12"/>
    <p:sldId id="264" r:id="rId13"/>
    <p:sldId id="265" r:id="rId14"/>
    <p:sldId id="268" r:id="rId15"/>
    <p:sldId id="271" r:id="rId16"/>
    <p:sldId id="269" r:id="rId17"/>
    <p:sldId id="270" r:id="rId18"/>
    <p:sldId id="272" r:id="rId19"/>
    <p:sldId id="273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709" autoAdjust="0"/>
  </p:normalViewPr>
  <p:slideViewPr>
    <p:cSldViewPr>
      <p:cViewPr varScale="1">
        <p:scale>
          <a:sx n="70" d="100"/>
          <a:sy n="70" d="100"/>
        </p:scale>
        <p:origin x="-5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E240-5165-4342-AB12-78867A93E9B5}" type="datetimeFigureOut">
              <a:rPr lang="en-US" smtClean="0"/>
              <a:pPr/>
              <a:t>6/24/2016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5B41-659A-434D-B262-A017DA0C1AA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E240-5165-4342-AB12-78867A93E9B5}" type="datetimeFigureOut">
              <a:rPr lang="en-US" smtClean="0"/>
              <a:pPr/>
              <a:t>6/24/2016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5B41-659A-434D-B262-A017DA0C1AA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E240-5165-4342-AB12-78867A93E9B5}" type="datetimeFigureOut">
              <a:rPr lang="en-US" smtClean="0"/>
              <a:pPr/>
              <a:t>6/24/2016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EDC5B41-659A-434D-B262-A017DA0C1AA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E240-5165-4342-AB12-78867A93E9B5}" type="datetimeFigureOut">
              <a:rPr lang="en-US" smtClean="0"/>
              <a:pPr/>
              <a:t>6/24/2016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5B41-659A-434D-B262-A017DA0C1AA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E240-5165-4342-AB12-78867A93E9B5}" type="datetimeFigureOut">
              <a:rPr lang="en-US" smtClean="0"/>
              <a:pPr/>
              <a:t>6/24/2016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5B41-659A-434D-B262-A017DA0C1AA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E240-5165-4342-AB12-78867A93E9B5}" type="datetimeFigureOut">
              <a:rPr lang="en-US" smtClean="0"/>
              <a:pPr/>
              <a:t>6/24/2016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5B41-659A-434D-B262-A017DA0C1AA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E240-5165-4342-AB12-78867A93E9B5}" type="datetimeFigureOut">
              <a:rPr lang="en-US" smtClean="0"/>
              <a:pPr/>
              <a:t>6/24/2016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5B41-659A-434D-B262-A017DA0C1AA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E240-5165-4342-AB12-78867A93E9B5}" type="datetimeFigureOut">
              <a:rPr lang="en-US" smtClean="0"/>
              <a:pPr/>
              <a:t>6/24/2016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5B41-659A-434D-B262-A017DA0C1AA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E240-5165-4342-AB12-78867A93E9B5}" type="datetimeFigureOut">
              <a:rPr lang="en-US" smtClean="0"/>
              <a:pPr/>
              <a:t>6/24/2016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5B41-659A-434D-B262-A017DA0C1AA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E240-5165-4342-AB12-78867A93E9B5}" type="datetimeFigureOut">
              <a:rPr lang="en-US" smtClean="0"/>
              <a:pPr/>
              <a:t>6/24/2016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5B41-659A-434D-B262-A017DA0C1AA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E240-5165-4342-AB12-78867A93E9B5}" type="datetimeFigureOut">
              <a:rPr lang="en-US" smtClean="0"/>
              <a:pPr/>
              <a:t>6/24/2016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5B41-659A-434D-B262-A017DA0C1AA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016E240-5165-4342-AB12-78867A93E9B5}" type="datetimeFigureOut">
              <a:rPr lang="en-US" smtClean="0"/>
              <a:pPr/>
              <a:t>6/24/2016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EDC5B41-659A-434D-B262-A017DA0C1AA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0" dirty="0" smtClean="0"/>
              <a:t>  </a:t>
            </a:r>
            <a:r>
              <a:rPr lang="hi-IN" sz="8000" dirty="0" smtClean="0"/>
              <a:t>वह देश कौन</a:t>
            </a:r>
            <a:r>
              <a:rPr lang="en-US" sz="8000" dirty="0" smtClean="0"/>
              <a:t>-</a:t>
            </a:r>
            <a:r>
              <a:rPr lang="hi-IN" sz="8000" dirty="0" smtClean="0"/>
              <a:t>सा </a:t>
            </a:r>
            <a:r>
              <a:rPr lang="hi-IN" sz="8000" dirty="0" smtClean="0"/>
              <a:t>है </a:t>
            </a:r>
            <a:endParaRPr lang="en-US" sz="8000" dirty="0"/>
          </a:p>
        </p:txBody>
      </p:sp>
      <p:sp>
        <p:nvSpPr>
          <p:cNvPr id="5" name="Rectangle 4"/>
          <p:cNvSpPr/>
          <p:nvPr/>
        </p:nvSpPr>
        <p:spPr>
          <a:xfrm>
            <a:off x="304800" y="3124200"/>
            <a:ext cx="12192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i-IN" sz="4400" dirty="0" smtClean="0"/>
              <a:t>कक्षा</a:t>
            </a:r>
            <a:endParaRPr lang="en-US" sz="4400" dirty="0"/>
          </a:p>
        </p:txBody>
      </p:sp>
      <p:sp>
        <p:nvSpPr>
          <p:cNvPr id="6" name="Rectangle 5"/>
          <p:cNvSpPr/>
          <p:nvPr/>
        </p:nvSpPr>
        <p:spPr>
          <a:xfrm>
            <a:off x="1447800" y="3124200"/>
            <a:ext cx="297825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 smtClean="0"/>
              <a:t>-</a:t>
            </a:r>
            <a:r>
              <a:rPr lang="hi-IN" sz="4400" dirty="0" smtClean="0"/>
              <a:t>८</a:t>
            </a:r>
            <a:endParaRPr lang="en-US" sz="4400" dirty="0"/>
          </a:p>
        </p:txBody>
      </p:sp>
      <p:sp>
        <p:nvSpPr>
          <p:cNvPr id="7" name="Rectangle 6"/>
          <p:cNvSpPr/>
          <p:nvPr/>
        </p:nvSpPr>
        <p:spPr>
          <a:xfrm>
            <a:off x="4648200" y="5181600"/>
            <a:ext cx="43216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i-IN" sz="4800" dirty="0" smtClean="0"/>
              <a:t>द्वारा- प्रीती सिंह</a:t>
            </a:r>
            <a:endParaRPr lang="en-US" sz="4800" dirty="0"/>
          </a:p>
        </p:txBody>
      </p:sp>
      <p:sp>
        <p:nvSpPr>
          <p:cNvPr id="8" name="Rectangle 7"/>
          <p:cNvSpPr/>
          <p:nvPr/>
        </p:nvSpPr>
        <p:spPr>
          <a:xfrm>
            <a:off x="304800" y="1981200"/>
            <a:ext cx="54102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i-IN" sz="4400" dirty="0" smtClean="0"/>
              <a:t>कवि-रामनरेश त्रिपाठी </a:t>
            </a:r>
            <a:endParaRPr lang="en-US" sz="4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FGH\Desktop\private-tour-day-trip-to-agra-from-delhi-including-taj-mahal-and-agra-in-delhi-1497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596900"/>
            <a:ext cx="7924800" cy="5664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:\Documents and Settings\FGH\Desktop\downlo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495800" cy="3657600"/>
          </a:xfrm>
          <a:prstGeom prst="rect">
            <a:avLst/>
          </a:prstGeom>
          <a:noFill/>
        </p:spPr>
      </p:pic>
      <p:pic>
        <p:nvPicPr>
          <p:cNvPr id="2055" name="Picture 7" descr="C:\Documents and Settings\FGH\Desktop\images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95800" y="0"/>
            <a:ext cx="4648200" cy="3581400"/>
          </a:xfrm>
          <a:prstGeom prst="rect">
            <a:avLst/>
          </a:prstGeom>
          <a:noFill/>
        </p:spPr>
      </p:pic>
      <p:pic>
        <p:nvPicPr>
          <p:cNvPr id="2056" name="Picture 8" descr="C:\Documents and Settings\FGH\Desktop\images (2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657600"/>
            <a:ext cx="4495800" cy="3200400"/>
          </a:xfrm>
          <a:prstGeom prst="rect">
            <a:avLst/>
          </a:prstGeom>
          <a:noFill/>
        </p:spPr>
      </p:pic>
      <p:pic>
        <p:nvPicPr>
          <p:cNvPr id="2057" name="Picture 9" descr="C:\Documents and Settings\FGH\Desktop\images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95800" y="3581400"/>
            <a:ext cx="4648200" cy="3276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FGH\Desktop\col_im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52975" cy="2971800"/>
          </a:xfrm>
          <a:prstGeom prst="rect">
            <a:avLst/>
          </a:prstGeom>
          <a:noFill/>
        </p:spPr>
      </p:pic>
      <p:pic>
        <p:nvPicPr>
          <p:cNvPr id="3075" name="Picture 3" descr="C:\Documents and Settings\FGH\Desktop\cover vedas hind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971800"/>
            <a:ext cx="5791200" cy="3886200"/>
          </a:xfrm>
          <a:prstGeom prst="rect">
            <a:avLst/>
          </a:prstGeom>
          <a:noFill/>
        </p:spPr>
      </p:pic>
      <p:pic>
        <p:nvPicPr>
          <p:cNvPr id="3077" name="Picture 5" descr="C:\Documents and Settings\FGH\Desktop\purana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91200" y="2964426"/>
            <a:ext cx="3352800" cy="3893574"/>
          </a:xfrm>
          <a:prstGeom prst="rect">
            <a:avLst/>
          </a:prstGeom>
          <a:noFill/>
        </p:spPr>
      </p:pic>
      <p:pic>
        <p:nvPicPr>
          <p:cNvPr id="3078" name="Picture 6" descr="C:\Documents and Settings\FGH\Desktop\Gayatri-Mantr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24400" y="0"/>
            <a:ext cx="4419600" cy="2971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FGH\Desktop\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00600" y="0"/>
            <a:ext cx="4343400" cy="3352800"/>
          </a:xfrm>
          <a:prstGeom prst="rect">
            <a:avLst/>
          </a:prstGeom>
          <a:noFill/>
        </p:spPr>
      </p:pic>
      <p:pic>
        <p:nvPicPr>
          <p:cNvPr id="4099" name="Picture 3" descr="C:\Documents and Settings\FGH\Desktop\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648200" cy="3352800"/>
          </a:xfrm>
          <a:prstGeom prst="rect">
            <a:avLst/>
          </a:prstGeom>
          <a:noFill/>
        </p:spPr>
      </p:pic>
      <p:pic>
        <p:nvPicPr>
          <p:cNvPr id="4100" name="Picture 4" descr="C:\Documents and Settings\FGH\Desktop\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505200"/>
            <a:ext cx="4648200" cy="3352800"/>
          </a:xfrm>
          <a:prstGeom prst="rect">
            <a:avLst/>
          </a:prstGeom>
          <a:noFill/>
        </p:spPr>
      </p:pic>
      <p:pic>
        <p:nvPicPr>
          <p:cNvPr id="4101" name="Picture 5" descr="C:\Documents and Settings\FGH\Desktop\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00600" y="3505200"/>
            <a:ext cx="4343401" cy="3352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FGH\Desktop\images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228600"/>
            <a:ext cx="4114800" cy="2667000"/>
          </a:xfrm>
          <a:prstGeom prst="rect">
            <a:avLst/>
          </a:prstGeom>
          <a:noFill/>
        </p:spPr>
      </p:pic>
      <p:pic>
        <p:nvPicPr>
          <p:cNvPr id="5124" name="Picture 4" descr="C:\Documents and Settings\FGH\Desktop\images (3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3352800"/>
            <a:ext cx="4114800" cy="3200400"/>
          </a:xfrm>
          <a:prstGeom prst="rect">
            <a:avLst/>
          </a:prstGeom>
          <a:noFill/>
        </p:spPr>
      </p:pic>
      <p:pic>
        <p:nvPicPr>
          <p:cNvPr id="5125" name="Picture 5" descr="C:\Documents and Settings\FGH\Desktop\image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76800" y="228600"/>
            <a:ext cx="3962400" cy="2743200"/>
          </a:xfrm>
          <a:prstGeom prst="rect">
            <a:avLst/>
          </a:prstGeom>
          <a:noFill/>
        </p:spPr>
      </p:pic>
      <p:pic>
        <p:nvPicPr>
          <p:cNvPr id="5126" name="Picture 6" descr="C:\Documents and Settings\FGH\Desktop\images (4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8200" y="3352800"/>
            <a:ext cx="4191000" cy="3124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 descr="C:\Users\Server\Desktop\download (3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52400"/>
            <a:ext cx="4114800" cy="6324600"/>
          </a:xfrm>
          <a:prstGeom prst="rect">
            <a:avLst/>
          </a:prstGeom>
          <a:noFill/>
        </p:spPr>
      </p:pic>
      <p:pic>
        <p:nvPicPr>
          <p:cNvPr id="1027" name="Picture 3" descr="C:\Users\Server\Desktop\download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8200" y="152400"/>
            <a:ext cx="4114800" cy="6324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C:\Users\Server\Desktop\download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3200400"/>
          </a:xfrm>
          <a:prstGeom prst="rect">
            <a:avLst/>
          </a:prstGeom>
          <a:noFill/>
        </p:spPr>
      </p:pic>
      <p:pic>
        <p:nvPicPr>
          <p:cNvPr id="2052" name="Picture 4" descr="C:\Users\Server\Desktop\download (4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3505200"/>
            <a:ext cx="9143999" cy="3352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FGH\Desktop\downlo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00200" y="1295400"/>
            <a:ext cx="632460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 smtClean="0">
                <a:solidFill>
                  <a:schemeClr val="bg1"/>
                </a:solidFill>
                <a:latin typeface="Kruti Dev 010" pitchFamily="2" charset="0"/>
              </a:rPr>
              <a:t>jkeujs’k</a:t>
            </a:r>
            <a:r>
              <a:rPr lang="en-US" sz="3200" b="1" dirty="0" smtClean="0">
                <a:solidFill>
                  <a:schemeClr val="bg1"/>
                </a:solidFill>
                <a:latin typeface="Kruti Dev 010" pitchFamily="2" charset="0"/>
              </a:rPr>
              <a:t> f=</a:t>
            </a:r>
            <a:r>
              <a:rPr lang="en-US" sz="3200" b="1" dirty="0" err="1" smtClean="0">
                <a:solidFill>
                  <a:schemeClr val="bg1"/>
                </a:solidFill>
                <a:latin typeface="Kruti Dev 010" pitchFamily="2" charset="0"/>
              </a:rPr>
              <a:t>IkkBh</a:t>
            </a:r>
            <a:r>
              <a:rPr lang="en-US" sz="32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</a:p>
          <a:p>
            <a:pPr algn="ctr"/>
            <a:endParaRPr lang="en-US" sz="3200" b="1" dirty="0" smtClean="0">
              <a:solidFill>
                <a:schemeClr val="bg1"/>
              </a:solidFill>
              <a:latin typeface="Kruti Dev 010" pitchFamily="2" charset="0"/>
            </a:endParaRPr>
          </a:p>
          <a:p>
            <a:r>
              <a:rPr lang="en-US" sz="2800" b="1" dirty="0" err="1" smtClean="0">
                <a:solidFill>
                  <a:schemeClr val="bg1"/>
                </a:solidFill>
                <a:latin typeface="Kruti Dev 010" pitchFamily="2" charset="0"/>
              </a:rPr>
              <a:t>tUe</a:t>
            </a:r>
            <a:r>
              <a:rPr lang="en-US" sz="2800" b="1" dirty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  <a:latin typeface="Kruti Dev 010" pitchFamily="2" charset="0"/>
              </a:rPr>
              <a:t>&amp;1881 </a:t>
            </a:r>
            <a:r>
              <a:rPr lang="en-US" sz="2800" b="1" dirty="0" err="1" smtClean="0">
                <a:solidFill>
                  <a:schemeClr val="bg1"/>
                </a:solidFill>
                <a:latin typeface="Kruti Dev 010" pitchFamily="2" charset="0"/>
              </a:rPr>
              <a:t>dksbjhiqj</a:t>
            </a:r>
            <a:r>
              <a:rPr lang="en-US" sz="2800" b="1" dirty="0" smtClean="0">
                <a:solidFill>
                  <a:schemeClr val="bg1"/>
                </a:solidFill>
                <a:latin typeface="Kruti Dev 010" pitchFamily="2" charset="0"/>
              </a:rPr>
              <a:t> ] </a:t>
            </a:r>
            <a:r>
              <a:rPr lang="en-US" sz="2800" b="1" dirty="0" err="1" smtClean="0">
                <a:solidFill>
                  <a:schemeClr val="bg1"/>
                </a:solidFill>
                <a:latin typeface="Kruti Dev 010" pitchFamily="2" charset="0"/>
              </a:rPr>
              <a:t>ftyk</a:t>
            </a:r>
            <a:r>
              <a:rPr lang="en-US" sz="2800" b="1" dirty="0" smtClean="0">
                <a:solidFill>
                  <a:schemeClr val="bg1"/>
                </a:solidFill>
                <a:latin typeface="Kruti Dev 010" pitchFamily="2" charset="0"/>
              </a:rPr>
              <a:t> &amp; </a:t>
            </a:r>
            <a:r>
              <a:rPr lang="en-US" sz="2800" b="1" dirty="0" err="1" smtClean="0">
                <a:solidFill>
                  <a:schemeClr val="bg1"/>
                </a:solidFill>
                <a:latin typeface="Kruti Dev 010" pitchFamily="2" charset="0"/>
              </a:rPr>
              <a:t>tkSuiqj</a:t>
            </a:r>
            <a:r>
              <a:rPr lang="en-US" sz="2800" b="1" dirty="0" smtClean="0">
                <a:solidFill>
                  <a:schemeClr val="bg1"/>
                </a:solidFill>
                <a:latin typeface="Kruti Dev 010" pitchFamily="2" charset="0"/>
              </a:rPr>
              <a:t> m0iz0</a:t>
            </a:r>
          </a:p>
          <a:p>
            <a:r>
              <a:rPr lang="en-US" sz="2800" b="1" dirty="0" err="1" smtClean="0">
                <a:solidFill>
                  <a:schemeClr val="bg1"/>
                </a:solidFill>
                <a:latin typeface="Kruti Dev 010" pitchFamily="2" charset="0"/>
              </a:rPr>
              <a:t>fgUnh</a:t>
            </a:r>
            <a:r>
              <a:rPr lang="en-US" sz="2800" b="1" dirty="0" smtClean="0">
                <a:solidFill>
                  <a:schemeClr val="bg1"/>
                </a:solidFill>
                <a:latin typeface="Kruti Dev 010" pitchFamily="2" charset="0"/>
              </a:rPr>
              <a:t>] </a:t>
            </a:r>
            <a:r>
              <a:rPr lang="en-US" sz="2800" b="1" dirty="0" err="1" smtClean="0">
                <a:solidFill>
                  <a:schemeClr val="bg1"/>
                </a:solidFill>
                <a:latin typeface="Kruti Dev 010" pitchFamily="2" charset="0"/>
              </a:rPr>
              <a:t>vaxzsth</a:t>
            </a:r>
            <a:r>
              <a:rPr lang="en-US" sz="2800" b="1" dirty="0" smtClean="0">
                <a:solidFill>
                  <a:schemeClr val="bg1"/>
                </a:solidFill>
                <a:latin typeface="Kruti Dev 010" pitchFamily="2" charset="0"/>
              </a:rPr>
              <a:t>]</a:t>
            </a:r>
            <a:r>
              <a:rPr lang="en-US" sz="2800" b="1" dirty="0" err="1" smtClean="0">
                <a:solidFill>
                  <a:schemeClr val="bg1"/>
                </a:solidFill>
                <a:latin typeface="Kruti Dev 010" pitchFamily="2" charset="0"/>
              </a:rPr>
              <a:t>c¡xyk</a:t>
            </a:r>
            <a:r>
              <a:rPr lang="en-US" sz="28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Kruti Dev 010" pitchFamily="2" charset="0"/>
              </a:rPr>
              <a:t>vkSj</a:t>
            </a:r>
            <a:r>
              <a:rPr lang="en-US" sz="28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Kruti Dev 010" pitchFamily="2" charset="0"/>
              </a:rPr>
              <a:t>mnZw</a:t>
            </a:r>
            <a:r>
              <a:rPr lang="en-US" sz="28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Kruti Dev 010" pitchFamily="2" charset="0"/>
              </a:rPr>
              <a:t>Hkk"kk</a:t>
            </a:r>
            <a:r>
              <a:rPr lang="en-US" sz="28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Kruti Dev 010" pitchFamily="2" charset="0"/>
              </a:rPr>
              <a:t>dk</a:t>
            </a:r>
            <a:r>
              <a:rPr lang="en-US" sz="28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Kruti Dev 010" pitchFamily="2" charset="0"/>
              </a:rPr>
              <a:t>Kku</a:t>
            </a:r>
            <a:endParaRPr lang="en-US" sz="2800" b="1" dirty="0" smtClean="0">
              <a:solidFill>
                <a:schemeClr val="bg1"/>
              </a:solidFill>
              <a:latin typeface="Kruti Dev 010" pitchFamily="2" charset="0"/>
            </a:endParaRPr>
          </a:p>
          <a:p>
            <a:r>
              <a:rPr lang="en-US" sz="2800" b="1" dirty="0" err="1" smtClean="0">
                <a:solidFill>
                  <a:schemeClr val="bg1"/>
                </a:solidFill>
                <a:latin typeface="Kruti Dev 010" pitchFamily="2" charset="0"/>
              </a:rPr>
              <a:t>dforkvksa</a:t>
            </a:r>
            <a:r>
              <a:rPr lang="en-US" sz="28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Kruti Dev 010" pitchFamily="2" charset="0"/>
              </a:rPr>
              <a:t>esa</a:t>
            </a:r>
            <a:r>
              <a:rPr lang="en-US" sz="28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Kruti Dev 010" pitchFamily="2" charset="0"/>
              </a:rPr>
              <a:t>ns’kizse</a:t>
            </a:r>
            <a:r>
              <a:rPr lang="en-US" sz="28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Kruti Dev 010" pitchFamily="2" charset="0"/>
              </a:rPr>
              <a:t>vkSj</a:t>
            </a:r>
            <a:r>
              <a:rPr lang="en-US" sz="28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Kruti Dev 010" pitchFamily="2" charset="0"/>
              </a:rPr>
              <a:t>oS;fDrd</a:t>
            </a:r>
            <a:r>
              <a:rPr lang="en-US" sz="28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Kruti Dev 010" pitchFamily="2" charset="0"/>
              </a:rPr>
              <a:t>izse</a:t>
            </a:r>
            <a:r>
              <a:rPr lang="en-US" sz="28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</a:p>
          <a:p>
            <a:r>
              <a:rPr lang="en-US" sz="2800" b="1" dirty="0" err="1" smtClean="0">
                <a:solidFill>
                  <a:schemeClr val="bg1"/>
                </a:solidFill>
                <a:latin typeface="Kruti Dev 010" pitchFamily="2" charset="0"/>
              </a:rPr>
              <a:t>fgUnh</a:t>
            </a:r>
            <a:r>
              <a:rPr lang="en-US" sz="28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Kruti Dev 010" pitchFamily="2" charset="0"/>
              </a:rPr>
              <a:t>esa</a:t>
            </a:r>
            <a:r>
              <a:rPr lang="en-US" sz="28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Kruti Dev 010" pitchFamily="2" charset="0"/>
              </a:rPr>
              <a:t>cky</a:t>
            </a:r>
            <a:r>
              <a:rPr lang="en-US" sz="28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Kruti Dev 010" pitchFamily="2" charset="0"/>
              </a:rPr>
              <a:t>lkfgR</a:t>
            </a:r>
            <a:r>
              <a:rPr lang="en-US" sz="2800" b="1" dirty="0" smtClean="0">
                <a:solidFill>
                  <a:schemeClr val="bg1"/>
                </a:solidFill>
                <a:latin typeface="Kruti Dev 010" pitchFamily="2" charset="0"/>
              </a:rPr>
              <a:t>; </a:t>
            </a:r>
            <a:r>
              <a:rPr lang="en-US" sz="2800" b="1" dirty="0" err="1" smtClean="0">
                <a:solidFill>
                  <a:schemeClr val="bg1"/>
                </a:solidFill>
                <a:latin typeface="Kruti Dev 010" pitchFamily="2" charset="0"/>
              </a:rPr>
              <a:t>ds</a:t>
            </a:r>
            <a:r>
              <a:rPr lang="en-US" sz="28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Kruti Dev 010" pitchFamily="2" charset="0"/>
              </a:rPr>
              <a:t>tud</a:t>
            </a:r>
            <a:r>
              <a:rPr lang="en-US" sz="28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</a:p>
          <a:p>
            <a:r>
              <a:rPr lang="en-US" sz="2800" b="1" dirty="0" err="1" smtClean="0">
                <a:solidFill>
                  <a:schemeClr val="bg1"/>
                </a:solidFill>
                <a:latin typeface="Kruti Dev 010" pitchFamily="2" charset="0"/>
              </a:rPr>
              <a:t>Dfork</a:t>
            </a:r>
            <a:r>
              <a:rPr lang="en-US" sz="2800" b="1" dirty="0" smtClean="0">
                <a:solidFill>
                  <a:schemeClr val="bg1"/>
                </a:solidFill>
                <a:latin typeface="Kruti Dev 010" pitchFamily="2" charset="0"/>
              </a:rPr>
              <a:t>]</a:t>
            </a:r>
            <a:r>
              <a:rPr lang="en-US" sz="2800" b="1" dirty="0" err="1" smtClean="0">
                <a:solidFill>
                  <a:schemeClr val="bg1"/>
                </a:solidFill>
                <a:latin typeface="Kruti Dev 010" pitchFamily="2" charset="0"/>
              </a:rPr>
              <a:t>ukVd</a:t>
            </a:r>
            <a:r>
              <a:rPr lang="en-US" sz="2800" b="1" dirty="0" smtClean="0">
                <a:solidFill>
                  <a:schemeClr val="bg1"/>
                </a:solidFill>
                <a:latin typeface="Kruti Dev 010" pitchFamily="2" charset="0"/>
              </a:rPr>
              <a:t> ]</a:t>
            </a:r>
            <a:r>
              <a:rPr lang="en-US" sz="2800" b="1" dirty="0" err="1" smtClean="0">
                <a:solidFill>
                  <a:schemeClr val="bg1"/>
                </a:solidFill>
                <a:latin typeface="Kruti Dev 010" pitchFamily="2" charset="0"/>
              </a:rPr>
              <a:t>miU;kl</a:t>
            </a:r>
            <a:r>
              <a:rPr lang="en-US" sz="2800" b="1" dirty="0" smtClean="0">
                <a:solidFill>
                  <a:schemeClr val="bg1"/>
                </a:solidFill>
                <a:latin typeface="Kruti Dev 010" pitchFamily="2" charset="0"/>
              </a:rPr>
              <a:t>] </a:t>
            </a:r>
            <a:r>
              <a:rPr lang="en-US" sz="2800" b="1" dirty="0" err="1" smtClean="0">
                <a:solidFill>
                  <a:schemeClr val="bg1"/>
                </a:solidFill>
                <a:latin typeface="Kruti Dev 010" pitchFamily="2" charset="0"/>
              </a:rPr>
              <a:t>vkykspuk</a:t>
            </a:r>
            <a:r>
              <a:rPr lang="en-US" sz="2800" b="1" dirty="0" smtClean="0">
                <a:solidFill>
                  <a:schemeClr val="bg1"/>
                </a:solidFill>
                <a:latin typeface="Kruti Dev 010" pitchFamily="2" charset="0"/>
              </a:rPr>
              <a:t>] </a:t>
            </a:r>
            <a:r>
              <a:rPr lang="en-US" sz="2800" b="1" dirty="0" err="1" smtClean="0">
                <a:solidFill>
                  <a:schemeClr val="bg1"/>
                </a:solidFill>
                <a:latin typeface="Kruti Dev 010" pitchFamily="2" charset="0"/>
              </a:rPr>
              <a:t>laLej.k</a:t>
            </a:r>
            <a:r>
              <a:rPr lang="en-US" sz="2800" b="1" dirty="0" smtClean="0">
                <a:solidFill>
                  <a:schemeClr val="bg1"/>
                </a:solidFill>
                <a:latin typeface="Kruti Dev 010" pitchFamily="2" charset="0"/>
              </a:rPr>
              <a:t>]</a:t>
            </a:r>
          </a:p>
          <a:p>
            <a:r>
              <a:rPr lang="en-US" sz="2800" b="1" dirty="0" err="1" smtClean="0">
                <a:solidFill>
                  <a:schemeClr val="bg1"/>
                </a:solidFill>
                <a:latin typeface="Kruti Dev 010" pitchFamily="2" charset="0"/>
              </a:rPr>
              <a:t>e`R;q</a:t>
            </a:r>
            <a:r>
              <a:rPr lang="en-US" sz="2800" b="1" dirty="0" smtClean="0">
                <a:solidFill>
                  <a:schemeClr val="bg1"/>
                </a:solidFill>
                <a:latin typeface="Kruti Dev 010" pitchFamily="2" charset="0"/>
              </a:rPr>
              <a:t>&amp; 1962</a:t>
            </a:r>
          </a:p>
          <a:p>
            <a:r>
              <a:rPr lang="en-US" sz="2800" b="1" dirty="0" err="1" smtClean="0">
                <a:solidFill>
                  <a:schemeClr val="bg1"/>
                </a:solidFill>
                <a:latin typeface="Kruti Dev 010" pitchFamily="2" charset="0"/>
              </a:rPr>
              <a:t>jpuk</a:t>
            </a:r>
            <a:r>
              <a:rPr lang="en-US" sz="2800" b="1" dirty="0" smtClean="0">
                <a:solidFill>
                  <a:schemeClr val="bg1"/>
                </a:solidFill>
                <a:latin typeface="Kruti Dev 010" pitchFamily="2" charset="0"/>
              </a:rPr>
              <a:t>,¡&amp; </a:t>
            </a:r>
            <a:r>
              <a:rPr lang="en-US" sz="2800" b="1" dirty="0" err="1" smtClean="0">
                <a:solidFill>
                  <a:schemeClr val="bg1"/>
                </a:solidFill>
                <a:latin typeface="Kruti Dev 010" pitchFamily="2" charset="0"/>
              </a:rPr>
              <a:t>feyu</a:t>
            </a:r>
            <a:r>
              <a:rPr lang="en-US" sz="2800" b="1" dirty="0" smtClean="0">
                <a:solidFill>
                  <a:schemeClr val="bg1"/>
                </a:solidFill>
                <a:latin typeface="Kruti Dev 010" pitchFamily="2" charset="0"/>
              </a:rPr>
              <a:t>]</a:t>
            </a:r>
            <a:r>
              <a:rPr lang="en-US" sz="2800" b="1" dirty="0" err="1" smtClean="0">
                <a:solidFill>
                  <a:schemeClr val="bg1"/>
                </a:solidFill>
                <a:latin typeface="Kruti Dev 010" pitchFamily="2" charset="0"/>
              </a:rPr>
              <a:t>ifFkd</a:t>
            </a:r>
            <a:r>
              <a:rPr lang="en-US" sz="2800" b="1" dirty="0" smtClean="0">
                <a:solidFill>
                  <a:schemeClr val="bg1"/>
                </a:solidFill>
                <a:latin typeface="Kruti Dev 010" pitchFamily="2" charset="0"/>
              </a:rPr>
              <a:t>] </a:t>
            </a:r>
            <a:r>
              <a:rPr lang="en-US" sz="2800" b="1" dirty="0" err="1" smtClean="0">
                <a:solidFill>
                  <a:schemeClr val="bg1"/>
                </a:solidFill>
                <a:latin typeface="Kruti Dev 010" pitchFamily="2" charset="0"/>
              </a:rPr>
              <a:t>LoIu</a:t>
            </a:r>
            <a:r>
              <a:rPr lang="en-US" sz="2800" b="1" dirty="0" smtClean="0">
                <a:solidFill>
                  <a:schemeClr val="bg1"/>
                </a:solidFill>
                <a:latin typeface="Kruti Dev 010" pitchFamily="2" charset="0"/>
              </a:rPr>
              <a:t>] </a:t>
            </a:r>
            <a:r>
              <a:rPr lang="en-US" sz="2800" b="1" dirty="0" err="1" smtClean="0">
                <a:solidFill>
                  <a:schemeClr val="bg1"/>
                </a:solidFill>
                <a:latin typeface="Kruti Dev 010" pitchFamily="2" charset="0"/>
              </a:rPr>
              <a:t>ekUklh</a:t>
            </a:r>
            <a:r>
              <a:rPr lang="en-US" sz="28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Kruti Dev 010" pitchFamily="2" charset="0"/>
              </a:rPr>
              <a:t>vkfn</a:t>
            </a:r>
            <a:endParaRPr lang="en-US" sz="2800" b="1" dirty="0" smtClean="0">
              <a:solidFill>
                <a:schemeClr val="bg1"/>
              </a:solidFill>
              <a:latin typeface="Kruti Dev 010" pitchFamily="2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0" y="762000"/>
            <a:ext cx="5334000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 smtClean="0">
                <a:solidFill>
                  <a:schemeClr val="bg1"/>
                </a:solidFill>
                <a:latin typeface="Kruti Dev 010" pitchFamily="2" charset="0"/>
              </a:rPr>
              <a:t>og</a:t>
            </a:r>
            <a:r>
              <a:rPr lang="en-US" sz="3200" b="1" dirty="0" smtClean="0">
                <a:solidFill>
                  <a:schemeClr val="bg1"/>
                </a:solidFill>
                <a:latin typeface="Kruti Dev 010" pitchFamily="2" charset="0"/>
              </a:rPr>
              <a:t>  </a:t>
            </a:r>
            <a:r>
              <a:rPr lang="en-US" sz="3200" b="1" dirty="0" err="1" smtClean="0">
                <a:solidFill>
                  <a:schemeClr val="bg1"/>
                </a:solidFill>
                <a:latin typeface="Kruti Dev 010" pitchFamily="2" charset="0"/>
              </a:rPr>
              <a:t>ns’k</a:t>
            </a:r>
            <a:r>
              <a:rPr lang="en-US" sz="32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Kruti Dev 010" pitchFamily="2" charset="0"/>
              </a:rPr>
              <a:t>dkSu</a:t>
            </a:r>
            <a:r>
              <a:rPr lang="en-US" sz="3200" b="1" dirty="0" err="1">
                <a:solidFill>
                  <a:schemeClr val="bg1"/>
                </a:solidFill>
                <a:latin typeface="Kruti Dev 010" pitchFamily="2" charset="0"/>
              </a:rPr>
              <a:t>&amp;</a:t>
            </a:r>
            <a:r>
              <a:rPr lang="en-US" sz="3200" b="1" dirty="0" err="1" smtClean="0">
                <a:solidFill>
                  <a:schemeClr val="bg1"/>
                </a:solidFill>
                <a:latin typeface="Kruti Dev 010" pitchFamily="2" charset="0"/>
              </a:rPr>
              <a:t>lk</a:t>
            </a:r>
            <a:r>
              <a:rPr lang="en-US" sz="32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Kruti Dev 010" pitchFamily="2" charset="0"/>
              </a:rPr>
              <a:t>gS</a:t>
            </a:r>
            <a:r>
              <a:rPr lang="en-US" sz="3200" b="1" dirty="0" smtClean="0">
                <a:solidFill>
                  <a:schemeClr val="bg1"/>
                </a:solidFill>
                <a:latin typeface="Kruti Dev 010" pitchFamily="2" charset="0"/>
              </a:rPr>
              <a:t> \</a:t>
            </a:r>
          </a:p>
          <a:p>
            <a:pPr algn="ctr"/>
            <a:endParaRPr lang="en-US" sz="3200" b="1" dirty="0" smtClean="0">
              <a:solidFill>
                <a:schemeClr val="bg1"/>
              </a:solidFill>
              <a:latin typeface="Kruti Dev 010" pitchFamily="2" charset="0"/>
            </a:endParaRPr>
          </a:p>
          <a:p>
            <a:pPr algn="ctr"/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eueksguh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izd`fr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dh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tks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xksn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esa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clk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gS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]</a:t>
            </a:r>
          </a:p>
          <a:p>
            <a:pPr algn="ctr"/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lq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[k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LoxZ</a:t>
            </a:r>
            <a:r>
              <a:rPr lang="en-US" sz="2000" b="1" dirty="0" err="1">
                <a:solidFill>
                  <a:schemeClr val="bg1"/>
                </a:solidFill>
                <a:latin typeface="Kruti Dev 010" pitchFamily="2" charset="0"/>
              </a:rPr>
              <a:t>&amp;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lk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tgk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¡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gS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]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og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ns’k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dkSu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lk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gS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\</a:t>
            </a:r>
          </a:p>
          <a:p>
            <a:pPr algn="ctr"/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ftldk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pj.k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fujarj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jRus’k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/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kks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jgk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gS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]</a:t>
            </a:r>
          </a:p>
          <a:p>
            <a:pPr algn="ctr"/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ftldk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eqdqV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fgeky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;]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og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ns’k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dkSu&amp;lk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gS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\</a:t>
            </a:r>
          </a:p>
          <a:p>
            <a:pPr algn="ctr"/>
            <a:endParaRPr lang="en-US" sz="2000" b="1" dirty="0" smtClean="0">
              <a:solidFill>
                <a:schemeClr val="bg1"/>
              </a:solidFill>
              <a:latin typeface="Kruti Dev 010" pitchFamily="2" charset="0"/>
            </a:endParaRPr>
          </a:p>
          <a:p>
            <a:pPr algn="ctr"/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ufn;k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¡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tgk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¡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lq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/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kk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dh /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kkjk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cgk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jgh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gSa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]</a:t>
            </a:r>
          </a:p>
          <a:p>
            <a:pPr algn="ctr"/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lhapk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gqvk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lyksuk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og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ns’k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dkSu&amp;lk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gS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\</a:t>
            </a:r>
          </a:p>
          <a:p>
            <a:pPr algn="ctr"/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ftlds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CkMs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+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jlhys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Qy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]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dan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]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ukt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]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esos</a:t>
            </a:r>
            <a:endParaRPr lang="en-US" sz="2000" b="1" dirty="0" smtClean="0">
              <a:solidFill>
                <a:schemeClr val="bg1"/>
              </a:solidFill>
              <a:latin typeface="Kruti Dev 010" pitchFamily="2" charset="0"/>
            </a:endParaRPr>
          </a:p>
          <a:p>
            <a:pPr algn="ctr"/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lc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vax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esa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lts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gSa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]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og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ns’k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dkSu&amp;lk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gS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\</a:t>
            </a:r>
          </a:p>
          <a:p>
            <a:pPr algn="ctr"/>
            <a:endParaRPr lang="en-US" sz="2000" b="1" dirty="0" smtClean="0">
              <a:solidFill>
                <a:schemeClr val="bg1"/>
              </a:solidFill>
              <a:latin typeface="Kruti Dev 010" pitchFamily="2" charset="0"/>
            </a:endParaRPr>
          </a:p>
          <a:p>
            <a:pPr algn="ctr"/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ftlesa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lqxa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/k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okys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laqnj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izlwu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I;kjs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]</a:t>
            </a:r>
          </a:p>
          <a:p>
            <a:pPr algn="ctr"/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fnu&amp;jkr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g¡l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jgs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gSa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]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og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ns’k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dkSu&amp;lk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gS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\</a:t>
            </a:r>
          </a:p>
          <a:p>
            <a:pPr algn="ctr"/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eSnku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]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fxfj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]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ouksa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esa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gfj;kfy;k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¡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ygdrha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]</a:t>
            </a:r>
          </a:p>
          <a:p>
            <a:pPr algn="ctr"/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vkuane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;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tgk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¡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gS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]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og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ns’k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dkSu&amp;lk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gS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\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0" y="1143000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en-US" sz="2000" b="1" dirty="0" smtClean="0">
              <a:solidFill>
                <a:schemeClr val="bg1"/>
              </a:solidFill>
              <a:latin typeface="Kruti Dev 010" pitchFamily="2" charset="0"/>
            </a:endParaRPr>
          </a:p>
          <a:p>
            <a:pPr algn="ctr"/>
            <a:endParaRPr lang="en-US" sz="2000" b="1" dirty="0" smtClean="0">
              <a:solidFill>
                <a:schemeClr val="bg1"/>
              </a:solidFill>
              <a:latin typeface="Kruti Dev 010" pitchFamily="2" charset="0"/>
            </a:endParaRPr>
          </a:p>
          <a:p>
            <a:pPr algn="ctr"/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ftldh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vaur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/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ku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ls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/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kjrh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Hkjh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iM+h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gS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]</a:t>
            </a:r>
          </a:p>
          <a:p>
            <a:pPr algn="ctr"/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laalkj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dk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f’kjksef.k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]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og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ns’k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dkSu&amp;lk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gS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\</a:t>
            </a:r>
          </a:p>
          <a:p>
            <a:pPr algn="ctr"/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Lcls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izFke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txr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esa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tks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lH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;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Fkk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;’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kLoh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]</a:t>
            </a:r>
          </a:p>
          <a:p>
            <a:pPr algn="ctr"/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txnh’k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dk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nqykjk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]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og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ns’k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dkSu&amp;lk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gS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\</a:t>
            </a:r>
          </a:p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 </a:t>
            </a:r>
          </a:p>
          <a:p>
            <a:pPr algn="ctr"/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i`Foh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fuokfl;ksa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dks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ftlus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izFke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txk;k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]</a:t>
            </a:r>
          </a:p>
          <a:p>
            <a:pPr algn="ctr"/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f'kf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{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kr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fdz;k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]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lq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/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kkjk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og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ns’k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dkSu&amp;lk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gS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\ </a:t>
            </a:r>
          </a:p>
          <a:p>
            <a:pPr algn="ctr"/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gSa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dksfV&amp;dksfV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HkkbZ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]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lsod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]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liwr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ftlds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]</a:t>
            </a:r>
          </a:p>
          <a:p>
            <a:pPr algn="ctr"/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Hkkjr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flok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;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nwtk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]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og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ns’k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dkSu&amp;lk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Kruti Dev 010" pitchFamily="2" charset="0"/>
              </a:rPr>
              <a:t>gS</a:t>
            </a:r>
            <a:r>
              <a:rPr lang="en-US" sz="2000" b="1" dirty="0" smtClean="0">
                <a:solidFill>
                  <a:schemeClr val="bg1"/>
                </a:solidFill>
                <a:latin typeface="Kruti Dev 010" pitchFamily="2" charset="0"/>
              </a:rPr>
              <a:t> \</a:t>
            </a:r>
          </a:p>
          <a:p>
            <a:pPr algn="ctr"/>
            <a:endParaRPr lang="en-US" sz="2000" b="1" dirty="0" smtClean="0">
              <a:solidFill>
                <a:schemeClr val="bg1"/>
              </a:solidFill>
              <a:latin typeface="Kruti Dev 010" pitchFamily="2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623560"/>
          </a:xfrm>
        </p:spPr>
        <p:txBody>
          <a:bodyPr>
            <a:normAutofit/>
          </a:bodyPr>
          <a:lstStyle/>
          <a:p>
            <a:endParaRPr lang="en-US" dirty="0" smtClean="0">
              <a:solidFill>
                <a:schemeClr val="bg1"/>
              </a:solidFill>
            </a:endParaRPr>
          </a:p>
          <a:p>
            <a:endParaRPr lang="en-US" dirty="0" smtClean="0">
              <a:solidFill>
                <a:schemeClr val="bg1"/>
              </a:solidFill>
            </a:endParaRPr>
          </a:p>
          <a:p>
            <a:endParaRPr lang="en-US" dirty="0" smtClean="0">
              <a:solidFill>
                <a:schemeClr val="bg1"/>
              </a:solidFill>
            </a:endParaRPr>
          </a:p>
          <a:p>
            <a:r>
              <a:rPr lang="hi-IN" dirty="0" smtClean="0">
                <a:solidFill>
                  <a:schemeClr val="bg1"/>
                </a:solidFill>
              </a:rPr>
              <a:t>इस  कविता को पढ़ कर आप के मन में क्या क्या भाव जागृत हो रहे है ? </a:t>
            </a:r>
          </a:p>
          <a:p>
            <a:endParaRPr lang="en-US" dirty="0" smtClean="0">
              <a:solidFill>
                <a:schemeClr val="bg1"/>
              </a:solidFill>
            </a:endParaRPr>
          </a:p>
          <a:p>
            <a:endParaRPr lang="en-US" dirty="0" smtClean="0">
              <a:solidFill>
                <a:schemeClr val="bg1"/>
              </a:solidFill>
            </a:endParaRPr>
          </a:p>
          <a:p>
            <a:endParaRPr lang="hi-IN" dirty="0" smtClean="0">
              <a:solidFill>
                <a:schemeClr val="bg1"/>
              </a:solidFill>
            </a:endParaRPr>
          </a:p>
          <a:p>
            <a:r>
              <a:rPr lang="hi-IN" dirty="0" smtClean="0">
                <a:solidFill>
                  <a:schemeClr val="bg1"/>
                </a:solidFill>
              </a:rPr>
              <a:t>भारत देश की विशेषताएँ क्या - क्या है ?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00200"/>
            <a:ext cx="8229600" cy="1219200"/>
          </a:xfrm>
        </p:spPr>
        <p:txBody>
          <a:bodyPr>
            <a:noAutofit/>
          </a:bodyPr>
          <a:lstStyle/>
          <a:p>
            <a:r>
              <a:rPr lang="en-US" sz="7200" dirty="0" err="1" smtClean="0">
                <a:latin typeface="Kruti Dev 010" pitchFamily="2" charset="0"/>
              </a:rPr>
              <a:t>vkvks</a:t>
            </a:r>
            <a:r>
              <a:rPr lang="en-US" sz="7200" dirty="0" smtClean="0">
                <a:latin typeface="Kruti Dev 010" pitchFamily="2" charset="0"/>
              </a:rPr>
              <a:t> irk </a:t>
            </a:r>
            <a:r>
              <a:rPr lang="en-US" sz="7200" dirty="0" err="1" smtClean="0">
                <a:latin typeface="Kruti Dev 010" pitchFamily="2" charset="0"/>
              </a:rPr>
              <a:t>yxk;s</a:t>
            </a:r>
            <a:r>
              <a:rPr lang="hi-IN" sz="7200" dirty="0" smtClean="0"/>
              <a:t> </a:t>
            </a:r>
            <a:endParaRPr lang="en-US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895600"/>
            <a:ext cx="8229600" cy="3413760"/>
          </a:xfrm>
        </p:spPr>
        <p:txBody>
          <a:bodyPr/>
          <a:lstStyle/>
          <a:p>
            <a:r>
              <a:rPr lang="hi-IN" dirty="0" smtClean="0">
                <a:solidFill>
                  <a:schemeClr val="bg1"/>
                </a:solidFill>
              </a:rPr>
              <a:t>भारत को प्रथम सभ्यता का ज्ञाता क्यों  कहते है ?</a:t>
            </a:r>
          </a:p>
          <a:p>
            <a:r>
              <a:rPr lang="hi-IN" dirty="0" smtClean="0">
                <a:solidFill>
                  <a:schemeClr val="bg1"/>
                </a:solidFill>
              </a:rPr>
              <a:t>भारतीय संस्कृति के बारे में पता कीजिये ?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914400"/>
            <a:ext cx="6172200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sz="7200" b="1" dirty="0" err="1" smtClean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Kruti Dev 010" pitchFamily="2" charset="0"/>
                <a:ea typeface="+mj-ea"/>
                <a:cs typeface="+mj-cs"/>
              </a:rPr>
              <a:t>dfork</a:t>
            </a:r>
            <a:r>
              <a:rPr lang="en-US" sz="7200" b="1" dirty="0" smtClean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Kruti Dev 010" pitchFamily="2" charset="0"/>
                <a:ea typeface="+mj-ea"/>
                <a:cs typeface="+mj-cs"/>
              </a:rPr>
              <a:t> </a:t>
            </a:r>
            <a:r>
              <a:rPr lang="en-US" sz="7200" b="1" dirty="0" err="1" smtClean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Kruti Dev 010" pitchFamily="2" charset="0"/>
                <a:ea typeface="+mj-ea"/>
                <a:cs typeface="+mj-cs"/>
              </a:rPr>
              <a:t>ys</a:t>
            </a:r>
            <a:r>
              <a:rPr lang="en-US" sz="7200" b="1" dirty="0" smtClean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Kruti Dev 010" pitchFamily="2" charset="0"/>
                <a:ea typeface="+mj-ea"/>
                <a:cs typeface="+mj-cs"/>
              </a:rPr>
              <a:t>[</a:t>
            </a:r>
            <a:r>
              <a:rPr lang="en-US" sz="7200" b="1" dirty="0" err="1" smtClean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Kruti Dev 010" pitchFamily="2" charset="0"/>
                <a:ea typeface="+mj-ea"/>
                <a:cs typeface="+mj-cs"/>
              </a:rPr>
              <a:t>ku</a:t>
            </a:r>
            <a:endParaRPr lang="en-US" sz="7200" b="1" dirty="0" smtClean="0">
              <a:ln w="6350">
                <a:noFill/>
              </a:ln>
              <a:gradFill>
                <a:gsLst>
                  <a:gs pos="0">
                    <a:schemeClr val="accent1">
                      <a:tint val="73000"/>
                      <a:satMod val="145000"/>
                    </a:schemeClr>
                  </a:gs>
                  <a:gs pos="73000">
                    <a:schemeClr val="accent1">
                      <a:tint val="73000"/>
                      <a:satMod val="145000"/>
                    </a:schemeClr>
                  </a:gs>
                  <a:gs pos="100000">
                    <a:schemeClr val="accent1">
                      <a:tint val="83000"/>
                      <a:satMod val="143000"/>
                    </a:schemeClr>
                  </a:gs>
                </a:gsLst>
                <a:lin ang="4800000" scaled="1"/>
              </a:gra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Kruti Dev 010" pitchFamily="2" charset="0"/>
              <a:ea typeface="+mj-ea"/>
              <a:cs typeface="+mj-cs"/>
            </a:endParaRPr>
          </a:p>
          <a:p>
            <a:pPr algn="ctr"/>
            <a:endParaRPr lang="en-US" b="1" dirty="0" smtClean="0">
              <a:latin typeface="Kruti Dev 010" pitchFamily="2" charset="0"/>
            </a:endParaRPr>
          </a:p>
          <a:p>
            <a:pPr algn="ctr"/>
            <a:r>
              <a:rPr lang="en-US" sz="3200" b="1" dirty="0" err="1" smtClean="0">
                <a:latin typeface="Kruti Dev 010" pitchFamily="2" charset="0"/>
              </a:rPr>
              <a:t>vius</a:t>
            </a:r>
            <a:r>
              <a:rPr lang="en-US" sz="3200" b="1" dirty="0" smtClean="0">
                <a:latin typeface="Kruti Dev 010" pitchFamily="2" charset="0"/>
              </a:rPr>
              <a:t> </a:t>
            </a:r>
            <a:r>
              <a:rPr lang="en-US" sz="3200" b="1" dirty="0" err="1" smtClean="0">
                <a:latin typeface="Kruti Dev 010" pitchFamily="2" charset="0"/>
              </a:rPr>
              <a:t>vki</a:t>
            </a:r>
            <a:r>
              <a:rPr lang="en-US" sz="3200" b="1" dirty="0" smtClean="0">
                <a:latin typeface="Kruti Dev 010" pitchFamily="2" charset="0"/>
              </a:rPr>
              <a:t> </a:t>
            </a:r>
            <a:r>
              <a:rPr lang="en-US" sz="3200" b="1" dirty="0" err="1" smtClean="0">
                <a:latin typeface="Kruti Dev 010" pitchFamily="2" charset="0"/>
              </a:rPr>
              <a:t>ns’k</a:t>
            </a:r>
            <a:r>
              <a:rPr lang="en-US" sz="3200" b="1" dirty="0" smtClean="0">
                <a:latin typeface="Kruti Dev 010" pitchFamily="2" charset="0"/>
              </a:rPr>
              <a:t> </a:t>
            </a:r>
            <a:r>
              <a:rPr lang="en-US" sz="3200" b="1" dirty="0" err="1" smtClean="0">
                <a:latin typeface="Kruti Dev 010" pitchFamily="2" charset="0"/>
              </a:rPr>
              <a:t>izse</a:t>
            </a:r>
            <a:r>
              <a:rPr lang="en-US" sz="3200" b="1" dirty="0" smtClean="0">
                <a:latin typeface="Kruti Dev 010" pitchFamily="2" charset="0"/>
              </a:rPr>
              <a:t> dh </a:t>
            </a:r>
            <a:r>
              <a:rPr lang="en-US" sz="3200" b="1" dirty="0" err="1" smtClean="0">
                <a:latin typeface="Kruti Dev 010" pitchFamily="2" charset="0"/>
              </a:rPr>
              <a:t>dfork</a:t>
            </a:r>
            <a:r>
              <a:rPr lang="en-US" sz="3200" b="1" dirty="0" smtClean="0">
                <a:latin typeface="Kruti Dev 010" pitchFamily="2" charset="0"/>
              </a:rPr>
              <a:t> </a:t>
            </a:r>
            <a:r>
              <a:rPr lang="en-US" sz="3200" b="1" dirty="0" err="1" smtClean="0">
                <a:latin typeface="Kruti Dev 010" pitchFamily="2" charset="0"/>
              </a:rPr>
              <a:t>fy</a:t>
            </a:r>
            <a:r>
              <a:rPr lang="en-US" sz="3200" b="1" dirty="0" smtClean="0">
                <a:latin typeface="Kruti Dev 010" pitchFamily="2" charset="0"/>
              </a:rPr>
              <a:t>[</a:t>
            </a:r>
            <a:r>
              <a:rPr lang="en-US" sz="3200" b="1" dirty="0" err="1" smtClean="0">
                <a:latin typeface="Kruti Dev 010" pitchFamily="2" charset="0"/>
              </a:rPr>
              <a:t>ks</a:t>
            </a:r>
            <a:r>
              <a:rPr lang="hi-IN" sz="3200" dirty="0" smtClean="0"/>
              <a:t> </a:t>
            </a:r>
            <a:endParaRPr lang="en-US" sz="32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i-IN" sz="7200" dirty="0" smtClean="0"/>
              <a:t>गृहकार्य</a:t>
            </a:r>
            <a:endParaRPr lang="en-US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62200"/>
            <a:ext cx="8458200" cy="3947160"/>
          </a:xfrm>
        </p:spPr>
        <p:txBody>
          <a:bodyPr/>
          <a:lstStyle/>
          <a:p>
            <a:r>
              <a:rPr lang="hi-IN" dirty="0" smtClean="0">
                <a:solidFill>
                  <a:schemeClr val="bg1"/>
                </a:solidFill>
              </a:rPr>
              <a:t>क - भारत देश को किसके समान कहा गया है ?</a:t>
            </a:r>
          </a:p>
          <a:p>
            <a:r>
              <a:rPr lang="hi-IN" dirty="0" smtClean="0">
                <a:solidFill>
                  <a:schemeClr val="bg1"/>
                </a:solidFill>
              </a:rPr>
              <a:t>ख- भारत का मुकुट किसे कहा गया है ?</a:t>
            </a:r>
          </a:p>
          <a:p>
            <a:r>
              <a:rPr lang="hi-IN" dirty="0" smtClean="0">
                <a:solidFill>
                  <a:schemeClr val="bg1"/>
                </a:solidFill>
              </a:rPr>
              <a:t>ग - भारत की विशेषताएं क्या-क्या हैं ?</a:t>
            </a:r>
          </a:p>
          <a:p>
            <a:r>
              <a:rPr lang="hi-IN" dirty="0" smtClean="0">
                <a:solidFill>
                  <a:schemeClr val="bg1"/>
                </a:solidFill>
              </a:rPr>
              <a:t>घ - 'अनन्त धन ' से कवि क्या कहना चाहते  है ?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71600"/>
            <a:ext cx="8229600" cy="1600200"/>
          </a:xfrm>
        </p:spPr>
        <p:txBody>
          <a:bodyPr>
            <a:normAutofit/>
          </a:bodyPr>
          <a:lstStyle/>
          <a:p>
            <a:r>
              <a:rPr lang="hi-IN" sz="5400" dirty="0" smtClean="0"/>
              <a:t>निबंध लेखन </a:t>
            </a:r>
            <a:endParaRPr lang="en-US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124200"/>
            <a:ext cx="8229600" cy="3185160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 smtClean="0">
                <a:solidFill>
                  <a:schemeClr val="bg1"/>
                </a:solidFill>
                <a:latin typeface="Kruti Dev 010" pitchFamily="2" charset="0"/>
              </a:rPr>
              <a:t>esjk</a:t>
            </a:r>
            <a:r>
              <a:rPr lang="en-US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Kruti Dev 010" pitchFamily="2" charset="0"/>
              </a:rPr>
              <a:t>I;kjk</a:t>
            </a:r>
            <a:r>
              <a:rPr lang="en-US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Kruti Dev 010" pitchFamily="2" charset="0"/>
              </a:rPr>
              <a:t>Hkkjr</a:t>
            </a:r>
            <a:r>
              <a:rPr lang="en-US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Kruti Dev 010" pitchFamily="2" charset="0"/>
              </a:rPr>
              <a:t>ns'k</a:t>
            </a:r>
            <a:r>
              <a:rPr lang="en-US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</a:p>
          <a:p>
            <a:r>
              <a:rPr lang="en-US" dirty="0" err="1" smtClean="0">
                <a:solidFill>
                  <a:schemeClr val="bg1"/>
                </a:solidFill>
                <a:latin typeface="Kruti Dev 010" pitchFamily="2" charset="0"/>
              </a:rPr>
              <a:t>Hkkjr</a:t>
            </a:r>
            <a:r>
              <a:rPr lang="en-US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Kruti Dev 010" pitchFamily="2" charset="0"/>
              </a:rPr>
              <a:t>ns'k</a:t>
            </a:r>
            <a:r>
              <a:rPr lang="en-US" dirty="0" smtClean="0">
                <a:solidFill>
                  <a:schemeClr val="bg1"/>
                </a:solidFill>
                <a:latin typeface="Kruti Dev 010" pitchFamily="2" charset="0"/>
              </a:rPr>
              <a:t> dh </a:t>
            </a:r>
            <a:r>
              <a:rPr lang="en-US" dirty="0" err="1" smtClean="0">
                <a:solidFill>
                  <a:schemeClr val="bg1"/>
                </a:solidFill>
                <a:latin typeface="Kruti Dev 010" pitchFamily="2" charset="0"/>
              </a:rPr>
              <a:t>fo'ks’krk</a:t>
            </a:r>
            <a:r>
              <a:rPr lang="en-US" dirty="0" smtClean="0">
                <a:solidFill>
                  <a:schemeClr val="bg1"/>
                </a:solidFill>
                <a:latin typeface="Kruti Dev 010" pitchFamily="2" charset="0"/>
              </a:rPr>
              <a:t>,&amp;</a:t>
            </a:r>
          </a:p>
          <a:p>
            <a:r>
              <a:rPr lang="en-US" dirty="0" err="1" smtClean="0">
                <a:solidFill>
                  <a:schemeClr val="bg1"/>
                </a:solidFill>
                <a:latin typeface="Kruti Dev 010" pitchFamily="2" charset="0"/>
              </a:rPr>
              <a:t>izFke</a:t>
            </a:r>
            <a:r>
              <a:rPr lang="en-US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Kruti Dev 010" pitchFamily="2" charset="0"/>
              </a:rPr>
              <a:t>LkH;rk</a:t>
            </a:r>
            <a:r>
              <a:rPr lang="en-US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Kruti Dev 010" pitchFamily="2" charset="0"/>
              </a:rPr>
              <a:t>dk</a:t>
            </a:r>
            <a:r>
              <a:rPr lang="en-US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Kruti Dev 010" pitchFamily="2" charset="0"/>
              </a:rPr>
              <a:t>Kkrk</a:t>
            </a:r>
            <a:r>
              <a:rPr lang="en-US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</a:p>
          <a:p>
            <a:r>
              <a:rPr lang="en-US" dirty="0" err="1" smtClean="0">
                <a:solidFill>
                  <a:schemeClr val="bg1"/>
                </a:solidFill>
                <a:latin typeface="Kruti Dev 010" pitchFamily="2" charset="0"/>
              </a:rPr>
              <a:t>fofo</a:t>
            </a:r>
            <a:r>
              <a:rPr lang="en-US" dirty="0" smtClean="0">
                <a:solidFill>
                  <a:schemeClr val="bg1"/>
                </a:solidFill>
                <a:latin typeface="Kruti Dev 010" pitchFamily="2" charset="0"/>
              </a:rPr>
              <a:t>/</a:t>
            </a:r>
            <a:r>
              <a:rPr lang="en-US" dirty="0" err="1" smtClean="0">
                <a:solidFill>
                  <a:schemeClr val="bg1"/>
                </a:solidFill>
                <a:latin typeface="Kruti Dev 010" pitchFamily="2" charset="0"/>
              </a:rPr>
              <a:t>krk</a:t>
            </a:r>
            <a:r>
              <a:rPr lang="en-US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Kruti Dev 010" pitchFamily="2" charset="0"/>
              </a:rPr>
              <a:t>esa</a:t>
            </a:r>
            <a:r>
              <a:rPr lang="en-US" dirty="0" smtClean="0">
                <a:solidFill>
                  <a:schemeClr val="bg1"/>
                </a:solidFill>
                <a:latin typeface="Kruti Dev 010" pitchFamily="2" charset="0"/>
              </a:rPr>
              <a:t> ,</a:t>
            </a:r>
            <a:r>
              <a:rPr lang="en-US" dirty="0" err="1" smtClean="0">
                <a:solidFill>
                  <a:schemeClr val="bg1"/>
                </a:solidFill>
                <a:latin typeface="Kruti Dev 010" pitchFamily="2" charset="0"/>
              </a:rPr>
              <a:t>drk</a:t>
            </a:r>
            <a:endParaRPr lang="en-US" dirty="0" smtClean="0">
              <a:solidFill>
                <a:schemeClr val="bg1"/>
              </a:solidFill>
              <a:latin typeface="Kruti Dev 010" pitchFamily="2" charset="0"/>
            </a:endParaRPr>
          </a:p>
          <a:p>
            <a:r>
              <a:rPr lang="en-US" dirty="0" smtClean="0">
                <a:solidFill>
                  <a:schemeClr val="bg1"/>
                </a:solidFill>
                <a:latin typeface="Kruti Dev 010" pitchFamily="2" charset="0"/>
              </a:rPr>
              <a:t>le`} </a:t>
            </a:r>
            <a:r>
              <a:rPr lang="en-US" dirty="0" err="1" smtClean="0">
                <a:solidFill>
                  <a:schemeClr val="bg1"/>
                </a:solidFill>
                <a:latin typeface="Kruti Dev 010" pitchFamily="2" charset="0"/>
              </a:rPr>
              <a:t>Hkkjrh</a:t>
            </a:r>
            <a:r>
              <a:rPr lang="en-US" dirty="0" smtClean="0">
                <a:solidFill>
                  <a:schemeClr val="bg1"/>
                </a:solidFill>
                <a:latin typeface="Kruti Dev 010" pitchFamily="2" charset="0"/>
              </a:rPr>
              <a:t>; </a:t>
            </a:r>
            <a:r>
              <a:rPr lang="en-US" dirty="0" err="1" smtClean="0">
                <a:solidFill>
                  <a:schemeClr val="bg1"/>
                </a:solidFill>
                <a:latin typeface="Kruti Dev 010" pitchFamily="2" charset="0"/>
              </a:rPr>
              <a:t>laLd`fr</a:t>
            </a:r>
            <a:endParaRPr lang="en-US" dirty="0" smtClean="0">
              <a:solidFill>
                <a:schemeClr val="bg1"/>
              </a:solidFill>
              <a:latin typeface="Kruti Dev 010" pitchFamily="2" charset="0"/>
            </a:endParaRPr>
          </a:p>
          <a:p>
            <a:r>
              <a:rPr lang="en-US" dirty="0" err="1" smtClean="0">
                <a:solidFill>
                  <a:schemeClr val="bg1"/>
                </a:solidFill>
                <a:latin typeface="Kruti Dev 010" pitchFamily="2" charset="0"/>
              </a:rPr>
              <a:t>izkd`frd</a:t>
            </a:r>
            <a:r>
              <a:rPr lang="en-US" dirty="0" smtClean="0">
                <a:solidFill>
                  <a:schemeClr val="bg1"/>
                </a:solidFill>
                <a:latin typeface="Kruti Dev 010" pitchFamily="2" charset="0"/>
              </a:rPr>
              <a:t>] </a:t>
            </a:r>
            <a:r>
              <a:rPr lang="en-US" dirty="0" err="1" smtClean="0">
                <a:solidFill>
                  <a:schemeClr val="bg1"/>
                </a:solidFill>
                <a:latin typeface="Kruti Dev 010" pitchFamily="2" charset="0"/>
              </a:rPr>
              <a:t>vkfFkZd</a:t>
            </a:r>
            <a:r>
              <a:rPr lang="en-US" dirty="0" smtClean="0">
                <a:solidFill>
                  <a:schemeClr val="bg1"/>
                </a:solidFill>
                <a:latin typeface="Kruti Dev 010" pitchFamily="2" charset="0"/>
              </a:rPr>
              <a:t>] </a:t>
            </a:r>
            <a:r>
              <a:rPr lang="en-US" dirty="0" err="1" smtClean="0">
                <a:solidFill>
                  <a:schemeClr val="bg1"/>
                </a:solidFill>
                <a:latin typeface="Kruti Dev 010" pitchFamily="2" charset="0"/>
              </a:rPr>
              <a:t>lekftd</a:t>
            </a:r>
            <a:r>
              <a:rPr lang="en-US" dirty="0" smtClean="0">
                <a:solidFill>
                  <a:schemeClr val="bg1"/>
                </a:solidFill>
                <a:latin typeface="Kruti Dev 010" pitchFamily="2" charset="0"/>
              </a:rPr>
              <a:t> ,</a:t>
            </a:r>
            <a:r>
              <a:rPr lang="en-US" dirty="0" err="1" smtClean="0">
                <a:solidFill>
                  <a:schemeClr val="bg1"/>
                </a:solidFill>
                <a:latin typeface="Kruti Dev 010" pitchFamily="2" charset="0"/>
              </a:rPr>
              <a:t>ao</a:t>
            </a:r>
            <a:r>
              <a:rPr lang="en-US" dirty="0" smtClean="0">
                <a:solidFill>
                  <a:schemeClr val="bg1"/>
                </a:solidFill>
                <a:latin typeface="Kruti Dev 010" pitchFamily="2" charset="0"/>
              </a:rPr>
              <a:t> /</a:t>
            </a:r>
            <a:r>
              <a:rPr lang="en-US" dirty="0" err="1" smtClean="0">
                <a:solidFill>
                  <a:schemeClr val="bg1"/>
                </a:solidFill>
                <a:latin typeface="Kruti Dev 010" pitchFamily="2" charset="0"/>
              </a:rPr>
              <a:t>kkfeZd</a:t>
            </a:r>
            <a:r>
              <a:rPr lang="en-US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Kruti Dev 010" pitchFamily="2" charset="0"/>
              </a:rPr>
              <a:t>n`f"V</a:t>
            </a:r>
            <a:r>
              <a:rPr lang="en-US" dirty="0" smtClean="0">
                <a:solidFill>
                  <a:schemeClr val="bg1"/>
                </a:solidFill>
                <a:latin typeface="Kruti Dev 010" pitchFamily="2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Kruti Dev 010" pitchFamily="2" charset="0"/>
              </a:rPr>
              <a:t>ls</a:t>
            </a:r>
            <a:r>
              <a:rPr lang="en-US" dirty="0" smtClean="0">
                <a:solidFill>
                  <a:schemeClr val="bg1"/>
                </a:solidFill>
                <a:latin typeface="Kruti Dev 010" pitchFamily="2" charset="0"/>
              </a:rPr>
              <a:t> le`} </a:t>
            </a:r>
          </a:p>
          <a:p>
            <a:r>
              <a:rPr lang="en-US" dirty="0" err="1" smtClean="0">
                <a:solidFill>
                  <a:schemeClr val="bg1"/>
                </a:solidFill>
                <a:latin typeface="Kruti Dev 010" pitchFamily="2" charset="0"/>
              </a:rPr>
              <a:t>milagkj</a:t>
            </a:r>
            <a:endParaRPr lang="en-US" dirty="0">
              <a:solidFill>
                <a:schemeClr val="bg1"/>
              </a:solidFill>
              <a:latin typeface="Kruti Dev 010" pitchFamily="2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600" y="1524000"/>
            <a:ext cx="8686799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N" sz="16600" dirty="0" smtClean="0">
                <a:latin typeface="Agra-Normal" pitchFamily="2" charset="0"/>
              </a:rPr>
              <a:t> /</a:t>
            </a:r>
            <a:r>
              <a:rPr lang="en-IN" sz="16600" dirty="0" err="1">
                <a:latin typeface="Agra-Normal" pitchFamily="2" charset="0"/>
              </a:rPr>
              <a:t>kU;okn</a:t>
            </a:r>
            <a:endParaRPr lang="en-IN" sz="16600" dirty="0">
              <a:latin typeface="Agra-Normal" pitchFamily="2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627388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159</TotalTime>
  <Words>390</Words>
  <Application>Microsoft Office PowerPoint</Application>
  <PresentationFormat>On-screen Show (4:3)</PresentationFormat>
  <Paragraphs>69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Apex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vkvks irk yxk;s </vt:lpstr>
      <vt:lpstr>Slide 15</vt:lpstr>
      <vt:lpstr>गृहकार्य</vt:lpstr>
      <vt:lpstr>निबंध लेखन </vt:lpstr>
      <vt:lpstr>Slide 18</vt:lpstr>
      <vt:lpstr>Slide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ghh</dc:creator>
  <cp:lastModifiedBy>User</cp:lastModifiedBy>
  <cp:revision>22</cp:revision>
  <dcterms:created xsi:type="dcterms:W3CDTF">2016-03-31T12:31:49Z</dcterms:created>
  <dcterms:modified xsi:type="dcterms:W3CDTF">2016-06-24T11:20:15Z</dcterms:modified>
</cp:coreProperties>
</file>